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62918"/>
  </p:normalViewPr>
  <p:slideViewPr>
    <p:cSldViewPr snapToGrid="0" snapToObjects="1" showGuides="1">
      <p:cViewPr>
        <p:scale>
          <a:sx n="84" d="100"/>
          <a:sy n="84" d="100"/>
        </p:scale>
        <p:origin x="144" y="-50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569368288"/>
        <c:axId val="-1569376608"/>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569405680"/>
        <c:axId val="-1569389056"/>
      </c:barChart>
      <c:catAx>
        <c:axId val="-156936828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569376608"/>
        <c:crossesAt val="0.0"/>
        <c:auto val="1"/>
        <c:lblAlgn val="ctr"/>
        <c:lblOffset val="100"/>
        <c:noMultiLvlLbl val="0"/>
      </c:catAx>
      <c:valAx>
        <c:axId val="-1569376608"/>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569368288"/>
        <c:crosses val="autoZero"/>
        <c:crossBetween val="between"/>
      </c:valAx>
      <c:valAx>
        <c:axId val="-1569389056"/>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569405680"/>
        <c:crosses val="max"/>
        <c:crossBetween val="between"/>
      </c:valAx>
      <c:catAx>
        <c:axId val="-1569405680"/>
        <c:scaling>
          <c:orientation val="minMax"/>
        </c:scaling>
        <c:delete val="1"/>
        <c:axPos val="b"/>
        <c:numFmt formatCode="General" sourceLinked="1"/>
        <c:majorTickMark val="out"/>
        <c:minorTickMark val="none"/>
        <c:tickLblPos val="nextTo"/>
        <c:crossAx val="-1569389056"/>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493722896"/>
        <c:axId val="-1493571760"/>
      </c:scatterChart>
      <c:valAx>
        <c:axId val="-149372289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493571760"/>
        <c:crosses val="autoZero"/>
        <c:crossBetween val="midCat"/>
      </c:valAx>
      <c:valAx>
        <c:axId val="-1493571760"/>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49372289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936946448"/>
        <c:axId val="-1936928112"/>
      </c:barChart>
      <c:catAx>
        <c:axId val="-1936946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6928112"/>
        <c:crosses val="autoZero"/>
        <c:auto val="1"/>
        <c:lblAlgn val="ctr"/>
        <c:lblOffset val="100"/>
        <c:noMultiLvlLbl val="0"/>
      </c:catAx>
      <c:valAx>
        <c:axId val="-1936928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6946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Reduce time on slide.</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a:t>
            </a:r>
            <a:r>
              <a:rPr lang="en-US" baseline="0" smtClean="0"/>
              <a:t>of manual place-and-route.</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4.xml"/><Relationship Id="rId5" Type="http://schemas.openxmlformats.org/officeDocument/2006/relationships/image" Target="../media/image5.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6.xml"/><Relationship Id="rId5" Type="http://schemas.openxmlformats.org/officeDocument/2006/relationships/notesSlide" Target="../notesSlides/notesSlide26.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0" name="Sound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9921"/>
    </mc:Choice>
    <mc:Fallback>
      <p:transition spd="slow" advTm="9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58654"/>
    </mc:Choice>
    <mc:Fallback>
      <p:transition spd="slow" advTm="58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87342"/>
    </mc:Choice>
    <mc:Fallback>
      <p:transition spd="slow" advTm="87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42937"/>
    </mc:Choice>
    <mc:Fallback>
      <p:transition spd="slow" advTm="42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68056"/>
    </mc:Choice>
    <mc:Fallback>
      <p:transition spd="slow" advTm="68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64475"/>
    </mc:Choice>
    <mc:Fallback>
      <p:transition spd="slow" advTm="64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41385"/>
    </mc:Choice>
    <mc:Fallback>
      <p:transition spd="slow" advTm="41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8238"/>
    </mc:Choice>
    <mc:Fallback>
      <p:transition spd="slow" advTm="8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19889"/>
    </mc:Choice>
    <mc:Fallback>
      <p:transition spd="slow" advTm="19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20461"/>
    </mc:Choice>
    <mc:Fallback>
      <p:transition spd="slow" advTm="20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22373"/>
    </mc:Choice>
    <mc:Fallback>
      <p:transition spd="slow" advTm="22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53605"/>
    </mc:Choice>
    <mc:Fallback>
      <p:transition spd="slow" advTm="53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5"/>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17793"/>
    </mc:Choice>
    <mc:Fallback>
      <p:transition spd="slow" advTm="17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37619"/>
    </mc:Choice>
    <mc:Fallback>
      <p:transition spd="slow" advTm="37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172603"/>
    </mc:Choice>
    <mc:Fallback>
      <p:transition spd="slow" advTm="172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mc:Choice xmlns:p14="http://schemas.microsoft.com/office/powerpoint/2010/main" Requires="p14">
      <p:transition spd="slow" p14:dur="2000" advTm="65413"/>
    </mc:Choice>
    <mc:Fallback>
      <p:transition spd="slow" advTm="65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mc:Choice xmlns:p14="http://schemas.microsoft.com/office/powerpoint/2010/main" Requires="p14">
      <p:transition spd="slow" p14:dur="2000" advTm="5476"/>
    </mc:Choice>
    <mc:Fallback>
      <p:transition spd="slow" advTm="5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mc:Choice xmlns:p14="http://schemas.microsoft.com/office/powerpoint/2010/main" Requires="p14">
      <p:transition spd="slow" p14:dur="2000" advTm="29647"/>
    </mc:Choice>
    <mc:Fallback>
      <p:transition spd="slow" advTm="29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real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mc:Choice xmlns:p14="http://schemas.microsoft.com/office/powerpoint/2010/main" Requires="p14">
      <p:transition spd="slow" p14:dur="2000" advTm="21979"/>
    </mc:Choice>
    <mc:Fallback>
      <p:transition spd="slow" advTm="21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unit and action unit are similar to an RMT stage.</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New </a:t>
            </a:r>
            <a:r>
              <a:rPr lang="en-US" dirty="0" smtClean="0"/>
              <a:t>design and careful engineering scales </a:t>
            </a:r>
            <a:r>
              <a:rPr lang="en-US" dirty="0" smtClean="0"/>
              <a:t>crossbar to 32 processors</a:t>
            </a:r>
          </a:p>
          <a:p>
            <a:pPr lvl="1"/>
            <a:r>
              <a:rPr lang="en-US" dirty="0" smtClean="0"/>
              <a:t>Seems </a:t>
            </a:r>
            <a:r>
              <a:rPr lang="en-US" dirty="0" smtClean="0"/>
              <a:t>hard to scale beyond 32, but it is unlikely we’ll need more.</a:t>
            </a:r>
          </a:p>
          <a:p>
            <a:pPr lvl="1"/>
            <a:endParaRPr lang="en-US" dirty="0" smtClean="0"/>
          </a:p>
          <a:p>
            <a:pPr lvl="1"/>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mc:Choice xmlns:p14="http://schemas.microsoft.com/office/powerpoint/2010/main" Requires="p14">
      <p:transition spd="slow" p14:dur="2000" advTm="118863"/>
    </mc:Choice>
    <mc:Fallback>
      <p:transition spd="slow" advTm="118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mc:Choice xmlns:p14="http://schemas.microsoft.com/office/powerpoint/2010/main" Requires="p14">
      <p:transition spd="slow" p14:dur="2000" advTm="31339"/>
    </mc:Choice>
    <mc:Fallback>
      <p:transition spd="slow" advTm="3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mc:Choice xmlns:p14="http://schemas.microsoft.com/office/powerpoint/2010/main" Requires="p14">
      <p:transition spd="slow" p14:dur="2000" advTm="22276"/>
    </mc:Choice>
    <mc:Fallback>
      <p:transition spd="slow" advTm="22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72079"/>
    </mc:Choice>
    <mc:Fallback>
      <p:transition spd="slow" advTm="72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14213"/>
    </mc:Choice>
    <mc:Fallback>
      <p:transition advTm="14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19063">
        <p:fade/>
      </p:transition>
    </mc:Choice>
    <mc:Fallback>
      <p:transition spd="med" advTm="1906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6723">
        <p:fade/>
      </p:transition>
    </mc:Choice>
    <mc:Fallback>
      <p:transition spd="med" advTm="267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7773">
        <p:fade/>
      </p:transition>
    </mc:Choice>
    <mc:Fallback>
      <p:transition spd="med" advTm="77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25426"/>
    </mc:Choice>
    <mc:Fallback>
      <p:transition advTm="25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79505"/>
    </mc:Choice>
    <mc:Fallback>
      <p:transition spd="slow" advTm="79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2|12.3|4.5|9.5|3|1.2"/>
</p:tagLst>
</file>

<file path=ppt/tags/tag10.xml><?xml version="1.0" encoding="utf-8"?>
<p:tagLst xmlns:a="http://schemas.openxmlformats.org/drawingml/2006/main" xmlns:r="http://schemas.openxmlformats.org/officeDocument/2006/relationships" xmlns:p="http://schemas.openxmlformats.org/presentationml/2006/main">
  <p:tag name="TIMING" val="|4.1|18.3|34.9"/>
</p:tagLst>
</file>

<file path=ppt/tags/tag11.xml><?xml version="1.0" encoding="utf-8"?>
<p:tagLst xmlns:a="http://schemas.openxmlformats.org/drawingml/2006/main" xmlns:r="http://schemas.openxmlformats.org/officeDocument/2006/relationships" xmlns:p="http://schemas.openxmlformats.org/presentationml/2006/main">
  <p:tag name="TIMING" val="|6.6|4.7|7.4|8.7|7.6|20.5|4.7"/>
</p:tagLst>
</file>

<file path=ppt/tags/tag12.xml><?xml version="1.0" encoding="utf-8"?>
<p:tagLst xmlns:a="http://schemas.openxmlformats.org/drawingml/2006/main" xmlns:r="http://schemas.openxmlformats.org/officeDocument/2006/relationships" xmlns:p="http://schemas.openxmlformats.org/presentationml/2006/main">
  <p:tag name="TIMING" val="|3|16.7|10.9"/>
</p:tagLst>
</file>

<file path=ppt/tags/tag13.xml><?xml version="1.0" encoding="utf-8"?>
<p:tagLst xmlns:a="http://schemas.openxmlformats.org/drawingml/2006/main" xmlns:r="http://schemas.openxmlformats.org/officeDocument/2006/relationships" xmlns:p="http://schemas.openxmlformats.org/presentationml/2006/main">
  <p:tag name="TIMING" val="|2.5"/>
</p:tagLst>
</file>

<file path=ppt/tags/tag14.xml><?xml version="1.0" encoding="utf-8"?>
<p:tagLst xmlns:a="http://schemas.openxmlformats.org/drawingml/2006/main" xmlns:r="http://schemas.openxmlformats.org/officeDocument/2006/relationships" xmlns:p="http://schemas.openxmlformats.org/presentationml/2006/main">
  <p:tag name="TIMING" val="|21"/>
</p:tagLst>
</file>

<file path=ppt/tags/tag15.xml><?xml version="1.0" encoding="utf-8"?>
<p:tagLst xmlns:a="http://schemas.openxmlformats.org/drawingml/2006/main" xmlns:r="http://schemas.openxmlformats.org/officeDocument/2006/relationships" xmlns:p="http://schemas.openxmlformats.org/presentationml/2006/main">
  <p:tag name="TIMING" val="|15.1|6.6|15.2|8.3|26.1|4.9|26|39|16.7|3.6"/>
</p:tagLst>
</file>

<file path=ppt/tags/tag16.xml><?xml version="1.0" encoding="utf-8"?>
<p:tagLst xmlns:a="http://schemas.openxmlformats.org/drawingml/2006/main" xmlns:r="http://schemas.openxmlformats.org/officeDocument/2006/relationships" xmlns:p="http://schemas.openxmlformats.org/presentationml/2006/main">
  <p:tag name="TIMING" val="|7.2|9.5"/>
</p:tagLst>
</file>

<file path=ppt/tags/tag17.xml><?xml version="1.0" encoding="utf-8"?>
<p:tagLst xmlns:a="http://schemas.openxmlformats.org/drawingml/2006/main" xmlns:r="http://schemas.openxmlformats.org/officeDocument/2006/relationships" xmlns:p="http://schemas.openxmlformats.org/presentationml/2006/main">
  <p:tag name="TIMING" val="|4.4|12.1"/>
</p:tagLst>
</file>

<file path=ppt/tags/tag18.xml><?xml version="1.0" encoding="utf-8"?>
<p:tagLst xmlns:a="http://schemas.openxmlformats.org/drawingml/2006/main" xmlns:r="http://schemas.openxmlformats.org/officeDocument/2006/relationships" xmlns:p="http://schemas.openxmlformats.org/presentationml/2006/main">
  <p:tag name="TIMING" val="|5|1.5|2.3|11.7|21.4|30.2|15.6|14.2"/>
</p:tagLst>
</file>

<file path=ppt/tags/tag19.xml><?xml version="1.0" encoding="utf-8"?>
<p:tagLst xmlns:a="http://schemas.openxmlformats.org/drawingml/2006/main" xmlns:r="http://schemas.openxmlformats.org/officeDocument/2006/relationships" xmlns:p="http://schemas.openxmlformats.org/presentationml/2006/main">
  <p:tag name="TIMING" val="|7.4"/>
</p:tagLst>
</file>

<file path=ppt/tags/tag2.xml><?xml version="1.0" encoding="utf-8"?>
<p:tagLst xmlns:a="http://schemas.openxmlformats.org/drawingml/2006/main" xmlns:r="http://schemas.openxmlformats.org/officeDocument/2006/relationships" xmlns:p="http://schemas.openxmlformats.org/presentationml/2006/main">
  <p:tag name="TIMING" val="|1.5|54.5"/>
</p:tagLst>
</file>

<file path=ppt/tags/tag20.xml><?xml version="1.0" encoding="utf-8"?>
<p:tagLst xmlns:a="http://schemas.openxmlformats.org/drawingml/2006/main" xmlns:r="http://schemas.openxmlformats.org/officeDocument/2006/relationships" xmlns:p="http://schemas.openxmlformats.org/presentationml/2006/main">
  <p:tag name="TIMING" val="|5.8|8.5|3.6"/>
</p:tagLst>
</file>

<file path=ppt/tags/tag3.xml><?xml version="1.0" encoding="utf-8"?>
<p:tagLst xmlns:a="http://schemas.openxmlformats.org/drawingml/2006/main" xmlns:r="http://schemas.openxmlformats.org/officeDocument/2006/relationships" xmlns:p="http://schemas.openxmlformats.org/presentationml/2006/main">
  <p:tag name="TIMING" val="|4.3"/>
</p:tagLst>
</file>

<file path=ppt/tags/tag4.xml><?xml version="1.0" encoding="utf-8"?>
<p:tagLst xmlns:a="http://schemas.openxmlformats.org/drawingml/2006/main" xmlns:r="http://schemas.openxmlformats.org/officeDocument/2006/relationships" xmlns:p="http://schemas.openxmlformats.org/presentationml/2006/main">
  <p:tag name="TIMING" val="|19.3|1.7"/>
</p:tagLst>
</file>

<file path=ppt/tags/tag5.xml><?xml version="1.0" encoding="utf-8"?>
<p:tagLst xmlns:a="http://schemas.openxmlformats.org/drawingml/2006/main" xmlns:r="http://schemas.openxmlformats.org/officeDocument/2006/relationships" xmlns:p="http://schemas.openxmlformats.org/presentationml/2006/main">
  <p:tag name="TIMING" val="|20.4|0.5|0.8|0.9|0.7"/>
</p:tagLst>
</file>

<file path=ppt/tags/tag6.xml><?xml version="1.0" encoding="utf-8"?>
<p:tagLst xmlns:a="http://schemas.openxmlformats.org/drawingml/2006/main" xmlns:r="http://schemas.openxmlformats.org/officeDocument/2006/relationships" xmlns:p="http://schemas.openxmlformats.org/presentationml/2006/main">
  <p:tag name="TIMING" val="|18.2|12.3|7.2|5.9|12"/>
</p:tagLst>
</file>

<file path=ppt/tags/tag7.xml><?xml version="1.0" encoding="utf-8"?>
<p:tagLst xmlns:a="http://schemas.openxmlformats.org/drawingml/2006/main" xmlns:r="http://schemas.openxmlformats.org/officeDocument/2006/relationships" xmlns:p="http://schemas.openxmlformats.org/presentationml/2006/main">
  <p:tag name="TIMING" val="|8.5|10.7|11.5"/>
</p:tagLst>
</file>

<file path=ppt/tags/tag8.xml><?xml version="1.0" encoding="utf-8"?>
<p:tagLst xmlns:a="http://schemas.openxmlformats.org/drawingml/2006/main" xmlns:r="http://schemas.openxmlformats.org/officeDocument/2006/relationships" xmlns:p="http://schemas.openxmlformats.org/presentationml/2006/main">
  <p:tag name="TIMING" val="|10|19.5|7|6.7|16.9|9.3"/>
</p:tagLst>
</file>

<file path=ppt/tags/tag9.xml><?xml version="1.0" encoding="utf-8"?>
<p:tagLst xmlns:a="http://schemas.openxmlformats.org/drawingml/2006/main" xmlns:r="http://schemas.openxmlformats.org/officeDocument/2006/relationships" xmlns:p="http://schemas.openxmlformats.org/presentationml/2006/main">
  <p:tag name="TIMING" val="|9.2|6.8|6.2|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11983</TotalTime>
  <Words>6553</Words>
  <Application>Microsoft Macintosh PowerPoint</Application>
  <PresentationFormat>Widescreen</PresentationFormat>
  <Paragraphs>1340</Paragraphs>
  <Slides>47</Slides>
  <Notes>44</Notes>
  <HiddenSlides>1</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2720</cp:revision>
  <dcterms:created xsi:type="dcterms:W3CDTF">2017-05-13T13:11:05Z</dcterms:created>
  <dcterms:modified xsi:type="dcterms:W3CDTF">2017-08-21T18:43:55Z</dcterms:modified>
</cp:coreProperties>
</file>